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74" r:id="rId4"/>
    <p:sldId id="275" r:id="rId5"/>
    <p:sldId id="276" r:id="rId6"/>
    <p:sldId id="277" r:id="rId7"/>
    <p:sldId id="273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4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2296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beb274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ebeb274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d55f34555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d55f34555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62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SEGMENTATION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5778" y="1391703"/>
            <a:ext cx="2663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SEGREGATE </a:t>
            </a:r>
            <a:r>
              <a:rPr lang="en-US" dirty="0" smtClean="0">
                <a:solidFill>
                  <a:schemeClr val="bg2"/>
                </a:solidFill>
              </a:rPr>
              <a:t> EACH  NODES: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Google Shape;358;p29" descr="Image result for can bu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6880" y="1998776"/>
            <a:ext cx="5171440" cy="25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9;p29"/>
          <p:cNvSpPr/>
          <p:nvPr/>
        </p:nvSpPr>
        <p:spPr>
          <a:xfrm>
            <a:off x="3951060" y="3144725"/>
            <a:ext cx="646680" cy="370635"/>
          </a:xfrm>
          <a:prstGeom prst="rect">
            <a:avLst/>
          </a:prstGeom>
          <a:solidFill>
            <a:srgbClr val="5B9BD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59;p29"/>
          <p:cNvSpPr/>
          <p:nvPr/>
        </p:nvSpPr>
        <p:spPr>
          <a:xfrm>
            <a:off x="2417408" y="3144724"/>
            <a:ext cx="539151" cy="370635"/>
          </a:xfrm>
          <a:prstGeom prst="rect">
            <a:avLst/>
          </a:prstGeom>
          <a:solidFill>
            <a:srgbClr val="5B9BD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9;p29"/>
          <p:cNvSpPr/>
          <p:nvPr/>
        </p:nvSpPr>
        <p:spPr>
          <a:xfrm>
            <a:off x="5592241" y="3166459"/>
            <a:ext cx="529500" cy="348900"/>
          </a:xfrm>
          <a:prstGeom prst="rect">
            <a:avLst/>
          </a:prstGeom>
          <a:solidFill>
            <a:srgbClr val="5B9BD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R&amp;S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86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6240" y="1473200"/>
            <a:ext cx="6461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Data packets is directed to only the intended destination port.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Data packets arrives the switch.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Match the ports by MAC address.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Reduces unnecessary traffic.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Can detect any frame and keeps the record of MAC address</a:t>
            </a:r>
          </a:p>
        </p:txBody>
      </p:sp>
    </p:spTree>
    <p:extLst>
      <p:ext uri="{BB962C8B-B14F-4D97-AF65-F5344CB8AC3E}">
        <p14:creationId xmlns:p14="http://schemas.microsoft.com/office/powerpoint/2010/main" val="211948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5280" y="1706880"/>
            <a:ext cx="64820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Receives data packets by the IP address.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Determines whether the packet is meant for own network.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Receives the own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Only allows the intended data packets to the network.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False data will be rejected by the router.</a:t>
            </a:r>
          </a:p>
        </p:txBody>
      </p:sp>
    </p:spTree>
    <p:extLst>
      <p:ext uri="{BB962C8B-B14F-4D97-AF65-F5344CB8AC3E}">
        <p14:creationId xmlns:p14="http://schemas.microsoft.com/office/powerpoint/2010/main" val="179969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EXCHANGE DATA BETWEEN DIFFERENT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8400" y="2082800"/>
            <a:ext cx="702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Data packets has to leave the node and search for what node is meant for that.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To find that it will reach the router.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Router checks for the IP and forward it to the next router if it is not the destination.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2"/>
                </a:solidFill>
              </a:rPr>
              <a:t>Switches create network and router connects the network.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6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131525" y="2312400"/>
            <a:ext cx="34728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</a:t>
            </a:r>
            <a:endParaRPr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173</Words>
  <Application>Microsoft Office PowerPoint</Application>
  <PresentationFormat>On-screen Show (16:9)</PresentationFormat>
  <Paragraphs>26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Wingdings</vt:lpstr>
      <vt:lpstr>Lato</vt:lpstr>
      <vt:lpstr>Arial</vt:lpstr>
      <vt:lpstr>Montserrat</vt:lpstr>
      <vt:lpstr>Focus</vt:lpstr>
      <vt:lpstr>PowerPoint Presentation</vt:lpstr>
      <vt:lpstr>BH60M &amp; BH100 with Electronic Transmission</vt:lpstr>
      <vt:lpstr>NETWORK SEGMENTATION</vt:lpstr>
      <vt:lpstr>SWITCH</vt:lpstr>
      <vt:lpstr>ROUTER</vt:lpstr>
      <vt:lpstr>EXCHANGE DATA BETWEEN DIFFERENT NODES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sss</cp:lastModifiedBy>
  <cp:revision>15</cp:revision>
  <dcterms:modified xsi:type="dcterms:W3CDTF">2020-08-02T10:42:26Z</dcterms:modified>
</cp:coreProperties>
</file>